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272" r:id="rId4"/>
    <p:sldId id="274" r:id="rId5"/>
    <p:sldId id="271" r:id="rId6"/>
    <p:sldId id="270" r:id="rId7"/>
    <p:sldId id="277" r:id="rId8"/>
    <p:sldId id="275" r:id="rId9"/>
    <p:sldId id="276" r:id="rId10"/>
    <p:sldId id="258" r:id="rId11"/>
    <p:sldId id="279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8" r:id="rId40"/>
    <p:sldId id="26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0E400"/>
    <a:srgbClr val="353535"/>
    <a:srgbClr val="D4E7EC"/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25" d="100"/>
          <a:sy n="125" d="100"/>
        </p:scale>
        <p:origin x="216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5T12:59:01.76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45.pn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noFill/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noFill/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3802277" y="4157501"/>
            <a:ext cx="739776" cy="2133601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2031930" y="4702807"/>
            <a:ext cx="740570" cy="1588295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2914326" y="4157501"/>
            <a:ext cx="746125" cy="2133601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11777" y="4454854"/>
            <a:ext cx="180850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63342" y="5076114"/>
            <a:ext cx="645031" cy="11341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852824" y="5076114"/>
            <a:ext cx="645031" cy="11341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2079699" y="5610224"/>
            <a:ext cx="645031" cy="6000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77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8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993178" y="1980669"/>
            <a:ext cx="357822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대다수의 쇼핑몰에서 기본적으로 사용하는 기능들을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17905"/>
              </p:ext>
            </p:extLst>
          </p:nvPr>
        </p:nvGraphicFramePr>
        <p:xfrm>
          <a:off x="1373159" y="2676464"/>
          <a:ext cx="378460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28695"/>
              </p:ext>
            </p:extLst>
          </p:nvPr>
        </p:nvGraphicFramePr>
        <p:xfrm>
          <a:off x="5471027" y="2668994"/>
          <a:ext cx="3784601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3766546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33" y="217702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03" y="3766546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4632777" y="2198089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6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0"/>
          <a:stretch/>
        </p:blipFill>
        <p:spPr>
          <a:xfrm>
            <a:off x="814872" y="2484700"/>
            <a:ext cx="2162175" cy="20363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2"/>
          <a:stretch/>
        </p:blipFill>
        <p:spPr>
          <a:xfrm>
            <a:off x="3195751" y="2484700"/>
            <a:ext cx="2162175" cy="1735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808655" y="1772698"/>
            <a:ext cx="2048845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/main/resources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434979" y="5778808"/>
            <a:ext cx="109634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modelConfig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5837855" y="1772698"/>
            <a:ext cx="1848819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7"/>
          <a:stretch/>
        </p:blipFill>
        <p:spPr>
          <a:xfrm>
            <a:off x="5837856" y="2747963"/>
            <a:ext cx="2743200" cy="2071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9" b="1"/>
          <a:stretch/>
        </p:blipFill>
        <p:spPr>
          <a:xfrm>
            <a:off x="8820150" y="2380613"/>
            <a:ext cx="2743200" cy="24526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5815835" y="5135341"/>
            <a:ext cx="2765221" cy="35405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WEB-INF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웹 애플리케이션 리소스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95751" y="5135341"/>
            <a:ext cx="7874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800188" y="4656950"/>
            <a:ext cx="146526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5" b="46150"/>
          <a:stretch/>
        </p:blipFill>
        <p:spPr>
          <a:xfrm>
            <a:off x="814872" y="5230103"/>
            <a:ext cx="2162175" cy="333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6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24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71" y="1840900"/>
            <a:ext cx="1853228" cy="20248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8220" y="1462615"/>
            <a:ext cx="24176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레이아웃을 정하는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위치를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96" y="4871258"/>
            <a:ext cx="1221132" cy="17164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7745" y="4311447"/>
            <a:ext cx="275267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iles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_*.xml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위치에 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해당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내용이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/>
          <a:stretch/>
        </p:blipFill>
        <p:spPr>
          <a:xfrm>
            <a:off x="4486751" y="2406199"/>
            <a:ext cx="7186872" cy="3524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H="1">
            <a:off x="2130425" y="3956858"/>
            <a:ext cx="577" cy="262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4467701" y="1458629"/>
            <a:ext cx="4310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*ControllerImpl.java</a:t>
            </a: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매핑 된 주소로 요청 시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객체에 설정 된 뷰 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반환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91100" y="4116889"/>
            <a:ext cx="3952875" cy="597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6623099" y="2058793"/>
            <a:ext cx="344439" cy="20580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2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48" y="1456126"/>
            <a:ext cx="7434263" cy="49303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28825" y="2828925"/>
            <a:ext cx="6467475" cy="1438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2028825" y="1839248"/>
            <a:ext cx="53944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servlet-context.xml</a:t>
            </a: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반환 된 뷰 이름의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화면에 표시</a:t>
            </a:r>
          </a:p>
        </p:txBody>
      </p:sp>
      <p:cxnSp>
        <p:nvCxnSpPr>
          <p:cNvPr id="20" name="직선 화살표 연결선 19"/>
          <p:cNvCxnSpPr>
            <a:stCxn id="16" idx="2"/>
            <a:endCxn id="15" idx="0"/>
          </p:cNvCxnSpPr>
          <p:nvPr/>
        </p:nvCxnSpPr>
        <p:spPr>
          <a:xfrm>
            <a:off x="4726038" y="2270135"/>
            <a:ext cx="536525" cy="5587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3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>
          <a:xfrm>
            <a:off x="3558258" y="1459248"/>
            <a:ext cx="5557838" cy="4979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38575" y="2419350"/>
            <a:ext cx="5086350" cy="3995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8924925" y="4417219"/>
            <a:ext cx="706192" cy="1199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1117" y="4213766"/>
            <a:ext cx="1329210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1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67149" y="1459247"/>
            <a:ext cx="5191125" cy="5141577"/>
            <a:chOff x="3867150" y="1459248"/>
            <a:chExt cx="4800600" cy="4884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"/>
            <a:stretch/>
          </p:blipFill>
          <p:spPr>
            <a:xfrm>
              <a:off x="3867150" y="1459248"/>
              <a:ext cx="4800600" cy="40052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5"/>
            <a:stretch/>
          </p:blipFill>
          <p:spPr>
            <a:xfrm>
              <a:off x="3867150" y="5464521"/>
              <a:ext cx="4800600" cy="8791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67150" y="1459248"/>
            <a:ext cx="5191125" cy="514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1000" y="1720858"/>
            <a:ext cx="4705350" cy="4834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8896350" y="4138220"/>
            <a:ext cx="790575" cy="198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5575" y="3838137"/>
            <a:ext cx="1625766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#{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 값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값으로 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187"/>
            <a:ext cx="7429500" cy="3819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6436704" y="1766887"/>
            <a:ext cx="5372100" cy="2486025"/>
            <a:chOff x="6562725" y="4076699"/>
            <a:chExt cx="5372100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4076699"/>
              <a:ext cx="5372100" cy="24860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810375" y="4495800"/>
              <a:ext cx="181927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578462" y="1567433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4525" y="2705100"/>
            <a:ext cx="234315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5" idx="1"/>
            <a:endCxn id="16" idx="3"/>
          </p:cNvCxnSpPr>
          <p:nvPr/>
        </p:nvCxnSpPr>
        <p:spPr>
          <a:xfrm flipH="1">
            <a:off x="4257675" y="1748408"/>
            <a:ext cx="2320787" cy="110909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1606" y="1319367"/>
            <a:ext cx="289213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Autowired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빈 주입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63" y="4555330"/>
            <a:ext cx="335280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715375" y="4867275"/>
            <a:ext cx="2143125" cy="323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730155" y="4374355"/>
            <a:ext cx="1957020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GoodsDAOImpl.java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 flipV="1">
            <a:off x="7600951" y="2490788"/>
            <a:ext cx="2129204" cy="20645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1371600" y="5644368"/>
            <a:ext cx="3957936" cy="8802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메뉴 항목을 다르게 하는 속성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side.jsp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속성 화면에 구현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브라우저에서 요청 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조회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메인 페이지로 상품 정보를 전달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78992" y="4138611"/>
            <a:ext cx="4116723" cy="728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876925" y="4867274"/>
            <a:ext cx="0" cy="121722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3"/>
          </p:cNvCxnSpPr>
          <p:nvPr/>
        </p:nvCxnSpPr>
        <p:spPr>
          <a:xfrm flipH="1">
            <a:off x="5329536" y="6084496"/>
            <a:ext cx="547390" cy="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3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41" y="1524000"/>
            <a:ext cx="6891118" cy="4895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4898780"/>
            <a:ext cx="1764000" cy="15358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4554615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100" b="1" spc="-6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spc="-6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admin_mode</a:t>
            </a:r>
            <a:r>
              <a:rPr lang="en-US" altLang="ko-KR" sz="1100" b="1" spc="-6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sz="1100" b="1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401411" y="1614846"/>
            <a:ext cx="154241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1493094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my_page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3800" y="2201333"/>
            <a:ext cx="1210733" cy="2413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7" idx="2"/>
          </p:cNvCxnSpPr>
          <p:nvPr/>
        </p:nvCxnSpPr>
        <p:spPr>
          <a:xfrm>
            <a:off x="4172616" y="1876456"/>
            <a:ext cx="831184" cy="153137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0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빠른메뉴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1454679"/>
            <a:ext cx="7334250" cy="1781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5925" y="2609850"/>
            <a:ext cx="3326342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345266"/>
            <a:ext cx="5619750" cy="39719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001000" y="2409825"/>
            <a:ext cx="3462338" cy="161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5012267" y="2490787"/>
            <a:ext cx="2988733" cy="271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42" y="4269846"/>
            <a:ext cx="5191125" cy="1238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609647" y="4564590"/>
            <a:ext cx="4857827" cy="59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endCxn id="6" idx="2"/>
          </p:cNvCxnSpPr>
          <p:nvPr/>
        </p:nvCxnSpPr>
        <p:spPr>
          <a:xfrm flipH="1" flipV="1">
            <a:off x="3349096" y="2914650"/>
            <a:ext cx="689464" cy="1649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96812" y="4057119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6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7" y="2307821"/>
            <a:ext cx="7781925" cy="4171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2489" r="7447" b="2898"/>
          <a:stretch/>
        </p:blipFill>
        <p:spPr>
          <a:xfrm>
            <a:off x="1371601" y="1500447"/>
            <a:ext cx="897774" cy="1928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041" r="6633" b="3367"/>
          <a:stretch/>
        </p:blipFill>
        <p:spPr>
          <a:xfrm>
            <a:off x="1371601" y="3894512"/>
            <a:ext cx="897774" cy="25852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1655067"/>
            <a:ext cx="5038725" cy="1914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3" name="직선 화살표 연결선 12"/>
          <p:cNvCxnSpPr>
            <a:stCxn id="5" idx="3"/>
          </p:cNvCxnSpPr>
          <p:nvPr/>
        </p:nvCxnSpPr>
        <p:spPr>
          <a:xfrm>
            <a:off x="2269375" y="2464724"/>
            <a:ext cx="562418" cy="106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2269375" y="3792561"/>
            <a:ext cx="562418" cy="1394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66531" y="3530951"/>
            <a:ext cx="930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747971" y="4498163"/>
            <a:ext cx="750992" cy="6483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38255" y="4588625"/>
            <a:ext cx="5286894" cy="332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71565" y="4327015"/>
            <a:ext cx="28713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상품정보를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7800109" y="3569592"/>
            <a:ext cx="0" cy="985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57745" y="3400146"/>
            <a:ext cx="296427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저장한 상품정보를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9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 기능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1604789"/>
            <a:ext cx="6629400" cy="3781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73195" y="2335876"/>
            <a:ext cx="2789266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369" t="20716"/>
          <a:stretch/>
        </p:blipFill>
        <p:spPr>
          <a:xfrm>
            <a:off x="5857094" y="1716630"/>
            <a:ext cx="5088246" cy="12384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0"/>
            <a:endCxn id="23" idx="2"/>
          </p:cNvCxnSpPr>
          <p:nvPr/>
        </p:nvCxnSpPr>
        <p:spPr>
          <a:xfrm flipV="1">
            <a:off x="3067828" y="2099310"/>
            <a:ext cx="236092" cy="236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37574" y="1837700"/>
            <a:ext cx="2332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832495" y="2081385"/>
            <a:ext cx="718191" cy="5089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6357" y="2739677"/>
            <a:ext cx="31422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아이디와 비밀번호를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5738" y="2056446"/>
            <a:ext cx="2161309" cy="46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7" idx="3"/>
            <a:endCxn id="31" idx="0"/>
          </p:cNvCxnSpPr>
          <p:nvPr/>
        </p:nvCxnSpPr>
        <p:spPr>
          <a:xfrm>
            <a:off x="8587047" y="2290286"/>
            <a:ext cx="600414" cy="44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043112"/>
            <a:ext cx="4667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7242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(pom.xml 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6009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ko-KR" altLang="en-US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(web.xml)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1368829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1368829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430939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4887885" y="1873875"/>
            <a:ext cx="641861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2974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30938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3"/>
            <a:endCxn id="36" idx="1"/>
          </p:cNvCxnSpPr>
          <p:nvPr/>
        </p:nvCxnSpPr>
        <p:spPr>
          <a:xfrm flipV="1">
            <a:off x="5029199" y="3851020"/>
            <a:ext cx="503317" cy="6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32516" y="3466299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30938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5238749" y="2530112"/>
            <a:ext cx="652947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9169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화살표 연결선 59"/>
          <p:cNvCxnSpPr>
            <a:endCxn id="61" idx="1"/>
          </p:cNvCxnSpPr>
          <p:nvPr/>
        </p:nvCxnSpPr>
        <p:spPr>
          <a:xfrm flipV="1">
            <a:off x="6020839" y="5676825"/>
            <a:ext cx="503317" cy="60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24156" y="5292104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0580" y="5444504"/>
            <a:ext cx="32063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디스패쳐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서블릿이</a:t>
            </a:r>
            <a:r>
              <a:rPr lang="ko-KR" altLang="en-US" sz="1400" dirty="0" smtClean="0"/>
              <a:t> 없으면</a:t>
            </a:r>
            <a:endParaRPr lang="en-US" altLang="ko-KR" sz="1400" dirty="0" smtClean="0"/>
          </a:p>
          <a:p>
            <a:r>
              <a:rPr lang="ko-KR" altLang="en-US" sz="1400" dirty="0" smtClean="0"/>
              <a:t>각각 </a:t>
            </a:r>
            <a:r>
              <a:rPr lang="ko-KR" altLang="en-US" sz="1400" dirty="0" err="1" smtClean="0"/>
              <a:t>서블릿을</a:t>
            </a:r>
            <a:r>
              <a:rPr lang="ko-KR" altLang="en-US" sz="1400" dirty="0" smtClean="0"/>
              <a:t> 전부 </a:t>
            </a:r>
            <a:r>
              <a:rPr lang="ko-KR" altLang="en-US" sz="1400" dirty="0" err="1" smtClean="0"/>
              <a:t>매핑시켜줘야하는</a:t>
            </a:r>
            <a:endParaRPr lang="en-US" altLang="ko-KR" sz="1400" dirty="0" smtClean="0"/>
          </a:p>
          <a:p>
            <a:r>
              <a:rPr lang="ko-KR" altLang="en-US" sz="1400" dirty="0" smtClean="0"/>
              <a:t>큰 단점이 있음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err="1" smtClean="0"/>
              <a:t>디스패쳐서블릿을</a:t>
            </a:r>
            <a:r>
              <a:rPr lang="ko-KR" altLang="en-US" sz="1400" dirty="0" smtClean="0"/>
              <a:t> 통해</a:t>
            </a:r>
            <a:endParaRPr lang="en-US" altLang="ko-KR" sz="1400" dirty="0" smtClean="0"/>
          </a:p>
          <a:p>
            <a:r>
              <a:rPr lang="ko-KR" altLang="en-US" sz="1400" dirty="0" smtClean="0"/>
              <a:t>많은 </a:t>
            </a:r>
            <a:r>
              <a:rPr lang="ko-KR" altLang="en-US" sz="1400" dirty="0" err="1" smtClean="0"/>
              <a:t>서블릿들을</a:t>
            </a:r>
            <a:r>
              <a:rPr lang="ko-KR" altLang="en-US" sz="1400" dirty="0" smtClean="0"/>
              <a:t> 각 요청에 맞게</a:t>
            </a:r>
            <a:endParaRPr lang="en-US" altLang="ko-KR" sz="1400" dirty="0" smtClean="0"/>
          </a:p>
          <a:p>
            <a:r>
              <a:rPr lang="ko-KR" altLang="en-US" sz="1400" dirty="0" smtClean="0"/>
              <a:t>위임해주도록 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97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ko-KR" altLang="en-US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(servlet-context.xml</a:t>
            </a:r>
            <a:r>
              <a:rPr lang="en-US" altLang="ko-KR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r>
              <a:rPr lang="ko-KR" altLang="en-US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(mybatis-context.xml)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84708" y="5742294"/>
            <a:ext cx="3879697" cy="3924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5" idx="1"/>
          </p:cNvCxnSpPr>
          <p:nvPr/>
        </p:nvCxnSpPr>
        <p:spPr>
          <a:xfrm flipV="1">
            <a:off x="5464405" y="5935004"/>
            <a:ext cx="358074" cy="3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2479" y="5719560"/>
            <a:ext cx="20579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sqlSessionFactory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통해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연결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32252</TotalTime>
  <Words>1665</Words>
  <Application>Microsoft Office PowerPoint</Application>
  <PresentationFormat>와이드스크린</PresentationFormat>
  <Paragraphs>325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158</cp:revision>
  <dcterms:created xsi:type="dcterms:W3CDTF">2022-09-24T02:24:30Z</dcterms:created>
  <dcterms:modified xsi:type="dcterms:W3CDTF">2022-10-18T09:12:26Z</dcterms:modified>
</cp:coreProperties>
</file>